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18"/>
  </p:notesMasterIdLst>
  <p:sldIdLst>
    <p:sldId id="1864" r:id="rId5"/>
    <p:sldId id="1845" r:id="rId6"/>
    <p:sldId id="1848" r:id="rId7"/>
    <p:sldId id="1849" r:id="rId8"/>
    <p:sldId id="1870" r:id="rId9"/>
    <p:sldId id="1868" r:id="rId10"/>
    <p:sldId id="1869" r:id="rId11"/>
    <p:sldId id="1871" r:id="rId12"/>
    <p:sldId id="1872" r:id="rId13"/>
    <p:sldId id="1873" r:id="rId14"/>
    <p:sldId id="1874" r:id="rId15"/>
    <p:sldId id="1866" r:id="rId16"/>
    <p:sldId id="1858" r:id="rId1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87"/>
    <a:srgbClr val="FF2625"/>
    <a:srgbClr val="007788"/>
    <a:srgbClr val="297C2A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24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bing.com/search?q=Elaine+May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bing.com/search?q=Elaine+Ma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7DF2B-DECF-44A7-8971-07475E2BCFC3}" type="doc">
      <dgm:prSet loTypeId="urn:microsoft.com/office/officeart/2018/2/layout/IconLabelList#2" loCatId="other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8710C11-6766-4B48-9562-4B0C7B3F28D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sr-Latn-RS" altLang="en-US" sz="1400" b="1" dirty="0">
              <a:solidFill>
                <a:schemeClr val="accent1"/>
              </a:solidFill>
              <a:latin typeface="+mn-lt"/>
            </a:rPr>
            <a:t>Aleksa Mićanović</a:t>
          </a:r>
          <a:endParaRPr lang="en-US" altLang="en-US" sz="1400" b="1" dirty="0">
            <a:solidFill>
              <a:schemeClr val="accent1"/>
            </a:solidFill>
            <a:latin typeface="+mn-lt"/>
          </a:endParaRPr>
        </a:p>
        <a:p>
          <a:pPr>
            <a:lnSpc>
              <a:spcPct val="100000"/>
            </a:lnSpc>
          </a:pPr>
          <a:r>
            <a:rPr lang="en-US" sz="1400" dirty="0">
              <a:solidFill>
                <a:schemeClr val="bg1"/>
              </a:solidFill>
            </a:rPr>
            <a:t>Team lead</a:t>
          </a:r>
          <a:endParaRPr lang="sr-Latn-RS" sz="1400" dirty="0">
            <a:solidFill>
              <a:schemeClr val="bg1"/>
            </a:solidFill>
            <a:hlinkClick xmlns:r="http://schemas.openxmlformats.org/officeDocument/2006/relationships" r:id="rId1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pPr>
            <a:lnSpc>
              <a:spcPct val="100000"/>
            </a:lnSpc>
          </a:pPr>
          <a:r>
            <a:rPr lang="sr-Latn-RS" sz="1400" u="none" dirty="0">
              <a:solidFill>
                <a:schemeClr val="bg1"/>
              </a:solidFill>
            </a:rPr>
            <a:t>Zvocalo</a:t>
          </a:r>
          <a:endParaRPr lang="en-US" sz="1400" u="none" dirty="0">
            <a:solidFill>
              <a:schemeClr val="bg1"/>
            </a:solidFill>
            <a:hlinkClick xmlns:r="http://schemas.openxmlformats.org/officeDocument/2006/relationships" r:id="rId1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</dgm:t>
    </dgm:pt>
    <dgm:pt modelId="{6F9BADAF-DEBF-4CC2-B392-F7E0CD538B78}" type="parTrans" cxnId="{E28F4DE8-1F7F-4CC4-B4F7-5167A5B9E0B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EEC8625-83FA-4202-826E-84C1185A8E32}" type="sibTrans" cxnId="{E28F4DE8-1F7F-4CC4-B4F7-5167A5B9E0B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E3C8DC-7BA8-479C-A581-E9DA099939F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sr-Latn-RS" altLang="en-US" sz="1400" b="1" dirty="0">
              <a:solidFill>
                <a:schemeClr val="accent1"/>
              </a:solidFill>
              <a:latin typeface="+mn-lt"/>
            </a:rPr>
            <a:t>Predrag Pešić</a:t>
          </a:r>
        </a:p>
        <a:p>
          <a:pPr>
            <a:lnSpc>
              <a:spcPct val="100000"/>
            </a:lnSpc>
          </a:pPr>
          <a:r>
            <a:rPr lang="sr-Latn-RS" altLang="en-US" sz="1400" b="0" dirty="0">
              <a:solidFill>
                <a:schemeClr val="tx1">
                  <a:lumMod val="50000"/>
                </a:schemeClr>
              </a:solidFill>
              <a:latin typeface="+mn-lt"/>
            </a:rPr>
            <a:t>Ajax stručnjak</a:t>
          </a:r>
        </a:p>
        <a:p>
          <a:pPr>
            <a:lnSpc>
              <a:spcPct val="100000"/>
            </a:lnSpc>
          </a:pPr>
          <a:r>
            <a:rPr lang="sr-Latn-RS" altLang="en-US" sz="1400" b="0" dirty="0">
              <a:solidFill>
                <a:schemeClr val="tx1">
                  <a:lumMod val="50000"/>
                </a:schemeClr>
              </a:solidFill>
              <a:latin typeface="+mn-lt"/>
            </a:rPr>
            <a:t>Vizionar administratorskih funkcionalnosti</a:t>
          </a:r>
        </a:p>
      </dgm:t>
    </dgm:pt>
    <dgm:pt modelId="{60ABFDD0-D409-4824-8102-DEA984738144}" type="parTrans" cxnId="{6E8797D1-3A1C-4879-9FDC-A7D2EC6197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AC4EAD7-53AC-40F0-BA2F-8B2633CEAE11}" type="sibTrans" cxnId="{6E8797D1-3A1C-4879-9FDC-A7D2EC6197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865AC6C-44E0-4174-AB02-044A78D94DE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sr-Latn-RS" altLang="en-US" sz="1400" b="1" dirty="0">
              <a:solidFill>
                <a:schemeClr val="accent1"/>
              </a:solidFill>
              <a:latin typeface="+mn-lt"/>
            </a:rPr>
            <a:t>Luka Nevajda</a:t>
          </a:r>
        </a:p>
        <a:p>
          <a:pPr>
            <a:lnSpc>
              <a:spcPct val="100000"/>
            </a:lnSpc>
          </a:pPr>
          <a:r>
            <a:rPr lang="sr-Latn-RS" sz="1400" dirty="0">
              <a:solidFill>
                <a:schemeClr val="bg1"/>
              </a:solidFill>
              <a:latin typeface="+mn-lt"/>
            </a:rPr>
            <a:t>Najvredniji dodavač formi </a:t>
          </a:r>
          <a:endParaRPr lang="en-US" sz="1400" dirty="0">
            <a:solidFill>
              <a:schemeClr val="bg1"/>
            </a:solidFill>
            <a:latin typeface="+mn-lt"/>
          </a:endParaRPr>
        </a:p>
      </dgm:t>
    </dgm:pt>
    <dgm:pt modelId="{3FF598BD-2671-4ECB-AD79-D0E600EEC84F}" type="parTrans" cxnId="{E5875C5E-8817-4707-AA33-E7DDCAC1948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58DC239-2C60-44C0-830B-87DE5EB56A01}" type="sibTrans" cxnId="{E5875C5E-8817-4707-AA33-E7DDCAC1948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6FD3FE-318D-4891-9212-48175CEDC1D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sr-Latn-RS" altLang="en-US" b="1" dirty="0">
              <a:solidFill>
                <a:schemeClr val="accent1"/>
              </a:solidFill>
              <a:latin typeface="+mn-lt"/>
            </a:rPr>
            <a:t>Ljubica Muravljov</a:t>
          </a:r>
          <a:endParaRPr lang="en-US" altLang="en-US" b="1" dirty="0">
            <a:solidFill>
              <a:schemeClr val="accent1"/>
            </a:solidFill>
            <a:latin typeface="+mn-lt"/>
          </a:endParaRPr>
        </a:p>
        <a:p>
          <a:pPr>
            <a:lnSpc>
              <a:spcPct val="100000"/>
            </a:lnSpc>
          </a:pPr>
          <a:r>
            <a:rPr lang="en-US" altLang="en-US" b="0" dirty="0" err="1">
              <a:solidFill>
                <a:schemeClr val="tx1">
                  <a:lumMod val="50000"/>
                </a:schemeClr>
              </a:solidFill>
              <a:latin typeface="+mn-lt"/>
            </a:rPr>
            <a:t>Gra</a:t>
          </a:r>
          <a:r>
            <a:rPr lang="sr-Latn-RS" altLang="en-US" b="0" dirty="0">
              <a:solidFill>
                <a:schemeClr val="tx1">
                  <a:lumMod val="50000"/>
                </a:schemeClr>
              </a:solidFill>
              <a:latin typeface="+mn-lt"/>
            </a:rPr>
            <a:t>fički dizajn i celokupna estetika sajta</a:t>
          </a:r>
          <a:br>
            <a:rPr lang="en-US" altLang="en-US" b="1" dirty="0">
              <a:solidFill>
                <a:schemeClr val="accent1"/>
              </a:solidFill>
              <a:latin typeface="+mn-lt"/>
            </a:rPr>
          </a:br>
          <a:endParaRPr lang="en-US" dirty="0">
            <a:solidFill>
              <a:schemeClr val="bg1"/>
            </a:solidFill>
            <a:latin typeface="+mn-lt"/>
          </a:endParaRPr>
        </a:p>
      </dgm:t>
    </dgm:pt>
    <dgm:pt modelId="{E1FCCA20-7496-46FC-B878-9715FA38316F}" type="parTrans" cxnId="{E9D76C74-05ED-4C59-A41B-36EA1F84CA4B}">
      <dgm:prSet/>
      <dgm:spPr/>
      <dgm:t>
        <a:bodyPr/>
        <a:lstStyle/>
        <a:p>
          <a:endParaRPr lang="en-US"/>
        </a:p>
      </dgm:t>
    </dgm:pt>
    <dgm:pt modelId="{206E3CC0-7DF0-49D2-8C42-77EC0F599E1A}" type="sibTrans" cxnId="{E9D76C74-05ED-4C59-A41B-36EA1F84CA4B}">
      <dgm:prSet/>
      <dgm:spPr/>
      <dgm:t>
        <a:bodyPr/>
        <a:lstStyle/>
        <a:p>
          <a:endParaRPr lang="en-US"/>
        </a:p>
      </dgm:t>
    </dgm:pt>
    <dgm:pt modelId="{F365F799-91C6-467E-8005-77142388ADA7}" type="pres">
      <dgm:prSet presAssocID="{3137DF2B-DECF-44A7-8971-07475E2BCFC3}" presName="root" presStyleCnt="0">
        <dgm:presLayoutVars>
          <dgm:dir/>
          <dgm:resizeHandles val="exact"/>
        </dgm:presLayoutVars>
      </dgm:prSet>
      <dgm:spPr/>
    </dgm:pt>
    <dgm:pt modelId="{CA712F04-4B2E-4073-826D-66E0748C08F8}" type="pres">
      <dgm:prSet presAssocID="{C8710C11-6766-4B48-9562-4B0C7B3F28D6}" presName="compNode" presStyleCnt="0"/>
      <dgm:spPr/>
    </dgm:pt>
    <dgm:pt modelId="{9A755B31-6174-4948-8B32-7FECC02D6991}" type="pres">
      <dgm:prSet presAssocID="{C8710C11-6766-4B48-9562-4B0C7B3F28D6}" presName="iconRect" presStyleLbl="node1" presStyleIdx="0" presStyleCnt="4"/>
      <dgm:spPr/>
    </dgm:pt>
    <dgm:pt modelId="{6AE71D8A-2F35-4756-A4AD-A549FB035E3F}" type="pres">
      <dgm:prSet presAssocID="{C8710C11-6766-4B48-9562-4B0C7B3F28D6}" presName="spaceRect" presStyleCnt="0"/>
      <dgm:spPr/>
    </dgm:pt>
    <dgm:pt modelId="{5CD563F8-B6A7-4F66-B65C-7F1D3844F472}" type="pres">
      <dgm:prSet presAssocID="{C8710C11-6766-4B48-9562-4B0C7B3F28D6}" presName="textRect" presStyleLbl="revTx" presStyleIdx="0" presStyleCnt="4">
        <dgm:presLayoutVars>
          <dgm:chMax val="1"/>
          <dgm:chPref val="1"/>
        </dgm:presLayoutVars>
      </dgm:prSet>
      <dgm:spPr/>
    </dgm:pt>
    <dgm:pt modelId="{114DEDBD-1AAB-4DDF-B848-DA92D960826E}" type="pres">
      <dgm:prSet presAssocID="{CEEC8625-83FA-4202-826E-84C1185A8E32}" presName="sibTrans" presStyleCnt="0"/>
      <dgm:spPr/>
    </dgm:pt>
    <dgm:pt modelId="{14161BF4-3B2E-4990-9AA5-1E7113657AFE}" type="pres">
      <dgm:prSet presAssocID="{8EE3C8DC-7BA8-479C-A581-E9DA099939F2}" presName="compNode" presStyleCnt="0"/>
      <dgm:spPr/>
    </dgm:pt>
    <dgm:pt modelId="{FCA6A723-3A73-458A-AE3C-15B86CF5C55D}" type="pres">
      <dgm:prSet presAssocID="{8EE3C8DC-7BA8-479C-A581-E9DA099939F2}" presName="iconRect" presStyleLbl="node1" presStyleIdx="1" presStyleCnt="4"/>
      <dgm:spPr/>
    </dgm:pt>
    <dgm:pt modelId="{E9430B85-543F-4592-A6DD-AEEA4B48C6A1}" type="pres">
      <dgm:prSet presAssocID="{8EE3C8DC-7BA8-479C-A581-E9DA099939F2}" presName="spaceRect" presStyleCnt="0"/>
      <dgm:spPr/>
    </dgm:pt>
    <dgm:pt modelId="{2D06D90C-4774-439F-8532-60F8B9D1D8A7}" type="pres">
      <dgm:prSet presAssocID="{8EE3C8DC-7BA8-479C-A581-E9DA099939F2}" presName="textRect" presStyleLbl="revTx" presStyleIdx="1" presStyleCnt="4">
        <dgm:presLayoutVars>
          <dgm:chMax val="1"/>
          <dgm:chPref val="1"/>
        </dgm:presLayoutVars>
      </dgm:prSet>
      <dgm:spPr/>
    </dgm:pt>
    <dgm:pt modelId="{6AB9F53E-D91E-4E48-8AD8-05932101491C}" type="pres">
      <dgm:prSet presAssocID="{DAC4EAD7-53AC-40F0-BA2F-8B2633CEAE11}" presName="sibTrans" presStyleCnt="0"/>
      <dgm:spPr/>
    </dgm:pt>
    <dgm:pt modelId="{ED8AE489-0CC0-4251-92FB-1AC032073F86}" type="pres">
      <dgm:prSet presAssocID="{8865AC6C-44E0-4174-AB02-044A78D94DE3}" presName="compNode" presStyleCnt="0"/>
      <dgm:spPr/>
    </dgm:pt>
    <dgm:pt modelId="{5326D40B-04B6-4401-91A7-8A4487EDC6FC}" type="pres">
      <dgm:prSet presAssocID="{8865AC6C-44E0-4174-AB02-044A78D94DE3}" presName="iconRect" presStyleLbl="node1" presStyleIdx="2" presStyleCnt="4"/>
      <dgm:spPr/>
    </dgm:pt>
    <dgm:pt modelId="{45C20058-83ED-45AC-83B6-B4CEEE13D9F9}" type="pres">
      <dgm:prSet presAssocID="{8865AC6C-44E0-4174-AB02-044A78D94DE3}" presName="spaceRect" presStyleCnt="0"/>
      <dgm:spPr/>
    </dgm:pt>
    <dgm:pt modelId="{1DCFB9CF-BB76-4BDC-932B-A329BC03E697}" type="pres">
      <dgm:prSet presAssocID="{8865AC6C-44E0-4174-AB02-044A78D94DE3}" presName="textRect" presStyleLbl="revTx" presStyleIdx="2" presStyleCnt="4">
        <dgm:presLayoutVars>
          <dgm:chMax val="1"/>
          <dgm:chPref val="1"/>
        </dgm:presLayoutVars>
      </dgm:prSet>
      <dgm:spPr/>
    </dgm:pt>
    <dgm:pt modelId="{E544D348-FFA0-4C57-8A6F-491C4D9F1113}" type="pres">
      <dgm:prSet presAssocID="{258DC239-2C60-44C0-830B-87DE5EB56A01}" presName="sibTrans" presStyleCnt="0"/>
      <dgm:spPr/>
    </dgm:pt>
    <dgm:pt modelId="{C4C40B34-04C0-4676-9F48-9F95B70FFC6C}" type="pres">
      <dgm:prSet presAssocID="{7A6FD3FE-318D-4891-9212-48175CEDC1D4}" presName="compNode" presStyleCnt="0"/>
      <dgm:spPr/>
    </dgm:pt>
    <dgm:pt modelId="{4B4DFA9E-A7D5-475C-A80B-41E1DE2826BE}" type="pres">
      <dgm:prSet presAssocID="{7A6FD3FE-318D-4891-9212-48175CEDC1D4}" presName="iconRect" presStyleLbl="node1" presStyleIdx="3" presStyleCnt="4" custLinFactNeighborX="-6336" custLinFactNeighborY="994"/>
      <dgm:spPr/>
    </dgm:pt>
    <dgm:pt modelId="{AB290546-2F53-4EC3-90D3-9DB5AF25FB2D}" type="pres">
      <dgm:prSet presAssocID="{7A6FD3FE-318D-4891-9212-48175CEDC1D4}" presName="spaceRect" presStyleCnt="0"/>
      <dgm:spPr/>
    </dgm:pt>
    <dgm:pt modelId="{3C3AA562-FED1-49CE-BBC7-7AA967881972}" type="pres">
      <dgm:prSet presAssocID="{7A6FD3FE-318D-4891-9212-48175CEDC1D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A89CB18-8B09-4590-A761-274BEAAD8172}" type="presOf" srcId="{8EE3C8DC-7BA8-479C-A581-E9DA099939F2}" destId="{2D06D90C-4774-439F-8532-60F8B9D1D8A7}" srcOrd="0" destOrd="0" presId="urn:microsoft.com/office/officeart/2018/2/layout/IconLabelList#2"/>
    <dgm:cxn modelId="{3A2AA822-AA4A-4721-BAEE-9201CD4B94F4}" type="presOf" srcId="{7A6FD3FE-318D-4891-9212-48175CEDC1D4}" destId="{3C3AA562-FED1-49CE-BBC7-7AA967881972}" srcOrd="0" destOrd="0" presId="urn:microsoft.com/office/officeart/2018/2/layout/IconLabelList#2"/>
    <dgm:cxn modelId="{E5875C5E-8817-4707-AA33-E7DDCAC19481}" srcId="{3137DF2B-DECF-44A7-8971-07475E2BCFC3}" destId="{8865AC6C-44E0-4174-AB02-044A78D94DE3}" srcOrd="2" destOrd="0" parTransId="{3FF598BD-2671-4ECB-AD79-D0E600EEC84F}" sibTransId="{258DC239-2C60-44C0-830B-87DE5EB56A01}"/>
    <dgm:cxn modelId="{E9D76C74-05ED-4C59-A41B-36EA1F84CA4B}" srcId="{3137DF2B-DECF-44A7-8971-07475E2BCFC3}" destId="{7A6FD3FE-318D-4891-9212-48175CEDC1D4}" srcOrd="3" destOrd="0" parTransId="{E1FCCA20-7496-46FC-B878-9715FA38316F}" sibTransId="{206E3CC0-7DF0-49D2-8C42-77EC0F599E1A}"/>
    <dgm:cxn modelId="{8B07B579-2924-4601-907B-DC2D84F91335}" type="presOf" srcId="{C8710C11-6766-4B48-9562-4B0C7B3F28D6}" destId="{5CD563F8-B6A7-4F66-B65C-7F1D3844F472}" srcOrd="0" destOrd="0" presId="urn:microsoft.com/office/officeart/2018/2/layout/IconLabelList#2"/>
    <dgm:cxn modelId="{65A961CC-3B95-4066-B70A-466BC535A8B1}" type="presOf" srcId="{8865AC6C-44E0-4174-AB02-044A78D94DE3}" destId="{1DCFB9CF-BB76-4BDC-932B-A329BC03E697}" srcOrd="0" destOrd="0" presId="urn:microsoft.com/office/officeart/2018/2/layout/IconLabelList#2"/>
    <dgm:cxn modelId="{6E8797D1-3A1C-4879-9FDC-A7D2EC6197EA}" srcId="{3137DF2B-DECF-44A7-8971-07475E2BCFC3}" destId="{8EE3C8DC-7BA8-479C-A581-E9DA099939F2}" srcOrd="1" destOrd="0" parTransId="{60ABFDD0-D409-4824-8102-DEA984738144}" sibTransId="{DAC4EAD7-53AC-40F0-BA2F-8B2633CEAE11}"/>
    <dgm:cxn modelId="{E28F4DE8-1F7F-4CC4-B4F7-5167A5B9E0BA}" srcId="{3137DF2B-DECF-44A7-8971-07475E2BCFC3}" destId="{C8710C11-6766-4B48-9562-4B0C7B3F28D6}" srcOrd="0" destOrd="0" parTransId="{6F9BADAF-DEBF-4CC2-B392-F7E0CD538B78}" sibTransId="{CEEC8625-83FA-4202-826E-84C1185A8E32}"/>
    <dgm:cxn modelId="{02F767F8-F42A-4F3B-A329-DEC0D12CD806}" type="presOf" srcId="{3137DF2B-DECF-44A7-8971-07475E2BCFC3}" destId="{F365F799-91C6-467E-8005-77142388ADA7}" srcOrd="0" destOrd="0" presId="urn:microsoft.com/office/officeart/2018/2/layout/IconLabelList#2"/>
    <dgm:cxn modelId="{80A490A9-8618-4D89-B253-C4B2425A15D0}" type="presParOf" srcId="{F365F799-91C6-467E-8005-77142388ADA7}" destId="{CA712F04-4B2E-4073-826D-66E0748C08F8}" srcOrd="0" destOrd="0" presId="urn:microsoft.com/office/officeart/2018/2/layout/IconLabelList#2"/>
    <dgm:cxn modelId="{484F421F-4E99-48D3-AE36-608B91CC5346}" type="presParOf" srcId="{CA712F04-4B2E-4073-826D-66E0748C08F8}" destId="{9A755B31-6174-4948-8B32-7FECC02D6991}" srcOrd="0" destOrd="0" presId="urn:microsoft.com/office/officeart/2018/2/layout/IconLabelList#2"/>
    <dgm:cxn modelId="{0EED1B20-3FF9-4C70-ADD9-4DE2CCE6D9DD}" type="presParOf" srcId="{CA712F04-4B2E-4073-826D-66E0748C08F8}" destId="{6AE71D8A-2F35-4756-A4AD-A549FB035E3F}" srcOrd="1" destOrd="0" presId="urn:microsoft.com/office/officeart/2018/2/layout/IconLabelList#2"/>
    <dgm:cxn modelId="{56B7F5F9-3AD0-4879-BD8D-FB3362B818E9}" type="presParOf" srcId="{CA712F04-4B2E-4073-826D-66E0748C08F8}" destId="{5CD563F8-B6A7-4F66-B65C-7F1D3844F472}" srcOrd="2" destOrd="0" presId="urn:microsoft.com/office/officeart/2018/2/layout/IconLabelList#2"/>
    <dgm:cxn modelId="{B8FA11BD-8E20-4882-9D4D-DF2BBE04B958}" type="presParOf" srcId="{F365F799-91C6-467E-8005-77142388ADA7}" destId="{114DEDBD-1AAB-4DDF-B848-DA92D960826E}" srcOrd="1" destOrd="0" presId="urn:microsoft.com/office/officeart/2018/2/layout/IconLabelList#2"/>
    <dgm:cxn modelId="{A377F2C4-8774-4B04-BECB-EB51AC2353E5}" type="presParOf" srcId="{F365F799-91C6-467E-8005-77142388ADA7}" destId="{14161BF4-3B2E-4990-9AA5-1E7113657AFE}" srcOrd="2" destOrd="0" presId="urn:microsoft.com/office/officeart/2018/2/layout/IconLabelList#2"/>
    <dgm:cxn modelId="{DC4C4434-0D6A-4AED-9A2E-CC7C5B063571}" type="presParOf" srcId="{14161BF4-3B2E-4990-9AA5-1E7113657AFE}" destId="{FCA6A723-3A73-458A-AE3C-15B86CF5C55D}" srcOrd="0" destOrd="0" presId="urn:microsoft.com/office/officeart/2018/2/layout/IconLabelList#2"/>
    <dgm:cxn modelId="{89B5121F-9599-4794-9AA1-DD6EF55DE189}" type="presParOf" srcId="{14161BF4-3B2E-4990-9AA5-1E7113657AFE}" destId="{E9430B85-543F-4592-A6DD-AEEA4B48C6A1}" srcOrd="1" destOrd="0" presId="urn:microsoft.com/office/officeart/2018/2/layout/IconLabelList#2"/>
    <dgm:cxn modelId="{AB2BC4E4-5B33-4C26-8C3F-E77225D58E3E}" type="presParOf" srcId="{14161BF4-3B2E-4990-9AA5-1E7113657AFE}" destId="{2D06D90C-4774-439F-8532-60F8B9D1D8A7}" srcOrd="2" destOrd="0" presId="urn:microsoft.com/office/officeart/2018/2/layout/IconLabelList#2"/>
    <dgm:cxn modelId="{23BAA7AF-17F0-4F65-9E90-273EF7D3B929}" type="presParOf" srcId="{F365F799-91C6-467E-8005-77142388ADA7}" destId="{6AB9F53E-D91E-4E48-8AD8-05932101491C}" srcOrd="3" destOrd="0" presId="urn:microsoft.com/office/officeart/2018/2/layout/IconLabelList#2"/>
    <dgm:cxn modelId="{5CAA210B-19EB-4E1B-A954-8ECCD13D15D2}" type="presParOf" srcId="{F365F799-91C6-467E-8005-77142388ADA7}" destId="{ED8AE489-0CC0-4251-92FB-1AC032073F86}" srcOrd="4" destOrd="0" presId="urn:microsoft.com/office/officeart/2018/2/layout/IconLabelList#2"/>
    <dgm:cxn modelId="{D02AAB89-D273-4A42-BD22-FC8E4FBD89B6}" type="presParOf" srcId="{ED8AE489-0CC0-4251-92FB-1AC032073F86}" destId="{5326D40B-04B6-4401-91A7-8A4487EDC6FC}" srcOrd="0" destOrd="0" presId="urn:microsoft.com/office/officeart/2018/2/layout/IconLabelList#2"/>
    <dgm:cxn modelId="{D277A401-05A8-428C-89F2-F5C3F0254AF4}" type="presParOf" srcId="{ED8AE489-0CC0-4251-92FB-1AC032073F86}" destId="{45C20058-83ED-45AC-83B6-B4CEEE13D9F9}" srcOrd="1" destOrd="0" presId="urn:microsoft.com/office/officeart/2018/2/layout/IconLabelList#2"/>
    <dgm:cxn modelId="{321AE61B-556D-4E47-8A54-9BC14D9E1263}" type="presParOf" srcId="{ED8AE489-0CC0-4251-92FB-1AC032073F86}" destId="{1DCFB9CF-BB76-4BDC-932B-A329BC03E697}" srcOrd="2" destOrd="0" presId="urn:microsoft.com/office/officeart/2018/2/layout/IconLabelList#2"/>
    <dgm:cxn modelId="{CD5FA1AA-A9AB-4F2A-93ED-E6CDAD545DF7}" type="presParOf" srcId="{F365F799-91C6-467E-8005-77142388ADA7}" destId="{E544D348-FFA0-4C57-8A6F-491C4D9F1113}" srcOrd="5" destOrd="0" presId="urn:microsoft.com/office/officeart/2018/2/layout/IconLabelList#2"/>
    <dgm:cxn modelId="{53FA0E3B-664E-4009-95CC-9A81150576F5}" type="presParOf" srcId="{F365F799-91C6-467E-8005-77142388ADA7}" destId="{C4C40B34-04C0-4676-9F48-9F95B70FFC6C}" srcOrd="6" destOrd="0" presId="urn:microsoft.com/office/officeart/2018/2/layout/IconLabelList#2"/>
    <dgm:cxn modelId="{A65A7853-915B-4813-A50B-40B681AF3577}" type="presParOf" srcId="{C4C40B34-04C0-4676-9F48-9F95B70FFC6C}" destId="{4B4DFA9E-A7D5-475C-A80B-41E1DE2826BE}" srcOrd="0" destOrd="0" presId="urn:microsoft.com/office/officeart/2018/2/layout/IconLabelList#2"/>
    <dgm:cxn modelId="{755534C5-831C-438C-A007-125D5EC033CC}" type="presParOf" srcId="{C4C40B34-04C0-4676-9F48-9F95B70FFC6C}" destId="{AB290546-2F53-4EC3-90D3-9DB5AF25FB2D}" srcOrd="1" destOrd="0" presId="urn:microsoft.com/office/officeart/2018/2/layout/IconLabelList#2"/>
    <dgm:cxn modelId="{EB0A63CA-38BF-4F2B-A0D8-D9A52DBEEE60}" type="presParOf" srcId="{C4C40B34-04C0-4676-9F48-9F95B70FFC6C}" destId="{3C3AA562-FED1-49CE-BBC7-7AA967881972}" srcOrd="2" destOrd="0" presId="urn:microsoft.com/office/officeart/2018/2/layout/IconLabelLis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55B31-6174-4948-8B32-7FECC02D6991}">
      <dsp:nvSpPr>
        <dsp:cNvPr id="0" name=""/>
        <dsp:cNvSpPr/>
      </dsp:nvSpPr>
      <dsp:spPr>
        <a:xfrm>
          <a:off x="654927" y="392142"/>
          <a:ext cx="1059412" cy="10594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563F8-B6A7-4F66-B65C-7F1D3844F472}">
      <dsp:nvSpPr>
        <dsp:cNvPr id="0" name=""/>
        <dsp:cNvSpPr/>
      </dsp:nvSpPr>
      <dsp:spPr>
        <a:xfrm>
          <a:off x="7509" y="1836136"/>
          <a:ext cx="2354249" cy="1116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altLang="en-US" sz="1400" b="1" kern="1200" dirty="0">
              <a:solidFill>
                <a:schemeClr val="accent1"/>
              </a:solidFill>
              <a:latin typeface="+mn-lt"/>
            </a:rPr>
            <a:t>Aleksa Mićanović</a:t>
          </a:r>
          <a:endParaRPr lang="en-US" altLang="en-US" sz="1400" b="1" kern="1200" dirty="0">
            <a:solidFill>
              <a:schemeClr val="accent1"/>
            </a:solidFill>
            <a:latin typeface="+mn-lt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Team lead</a:t>
          </a:r>
          <a:endParaRPr lang="sr-Latn-RS" sz="1400" kern="1200" dirty="0">
            <a:solidFill>
              <a:schemeClr val="bg1"/>
            </a:solidFill>
            <a:hlinkClick xmlns:r="http://schemas.openxmlformats.org/officeDocument/2006/relationships" r:id="rId1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400" u="none" kern="1200" dirty="0">
              <a:solidFill>
                <a:schemeClr val="bg1"/>
              </a:solidFill>
            </a:rPr>
            <a:t>Zvocalo</a:t>
          </a:r>
          <a:endParaRPr lang="en-US" sz="1400" u="none" kern="1200" dirty="0">
            <a:solidFill>
              <a:schemeClr val="bg1"/>
            </a:solidFill>
            <a:hlinkClick xmlns:r="http://schemas.openxmlformats.org/officeDocument/2006/relationships" r:id="rId1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</dsp:txBody>
      <dsp:txXfrm>
        <a:off x="7509" y="1836136"/>
        <a:ext cx="2354249" cy="1116584"/>
      </dsp:txXfrm>
    </dsp:sp>
    <dsp:sp modelId="{FCA6A723-3A73-458A-AE3C-15B86CF5C55D}">
      <dsp:nvSpPr>
        <dsp:cNvPr id="0" name=""/>
        <dsp:cNvSpPr/>
      </dsp:nvSpPr>
      <dsp:spPr>
        <a:xfrm>
          <a:off x="3421171" y="392142"/>
          <a:ext cx="1059412" cy="10594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6D90C-4774-439F-8532-60F8B9D1D8A7}">
      <dsp:nvSpPr>
        <dsp:cNvPr id="0" name=""/>
        <dsp:cNvSpPr/>
      </dsp:nvSpPr>
      <dsp:spPr>
        <a:xfrm>
          <a:off x="2773752" y="1836136"/>
          <a:ext cx="2354249" cy="1116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altLang="en-US" sz="1400" b="1" kern="1200" dirty="0">
              <a:solidFill>
                <a:schemeClr val="accent1"/>
              </a:solidFill>
              <a:latin typeface="+mn-lt"/>
            </a:rPr>
            <a:t>Predrag Pešić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altLang="en-US" sz="1400" b="0" kern="1200" dirty="0">
              <a:solidFill>
                <a:schemeClr val="tx1">
                  <a:lumMod val="50000"/>
                </a:schemeClr>
              </a:solidFill>
              <a:latin typeface="+mn-lt"/>
            </a:rPr>
            <a:t>Ajax stručnjak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altLang="en-US" sz="1400" b="0" kern="1200" dirty="0">
              <a:solidFill>
                <a:schemeClr val="tx1">
                  <a:lumMod val="50000"/>
                </a:schemeClr>
              </a:solidFill>
              <a:latin typeface="+mn-lt"/>
            </a:rPr>
            <a:t>Vizionar administratorskih funkcionalnosti</a:t>
          </a:r>
        </a:p>
      </dsp:txBody>
      <dsp:txXfrm>
        <a:off x="2773752" y="1836136"/>
        <a:ext cx="2354249" cy="1116584"/>
      </dsp:txXfrm>
    </dsp:sp>
    <dsp:sp modelId="{5326D40B-04B6-4401-91A7-8A4487EDC6FC}">
      <dsp:nvSpPr>
        <dsp:cNvPr id="0" name=""/>
        <dsp:cNvSpPr/>
      </dsp:nvSpPr>
      <dsp:spPr>
        <a:xfrm>
          <a:off x="6187415" y="392142"/>
          <a:ext cx="1059412" cy="10594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B9CF-BB76-4BDC-932B-A329BC03E697}">
      <dsp:nvSpPr>
        <dsp:cNvPr id="0" name=""/>
        <dsp:cNvSpPr/>
      </dsp:nvSpPr>
      <dsp:spPr>
        <a:xfrm>
          <a:off x="5539996" y="1836136"/>
          <a:ext cx="2354249" cy="1116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altLang="en-US" sz="1400" b="1" kern="1200" dirty="0">
              <a:solidFill>
                <a:schemeClr val="accent1"/>
              </a:solidFill>
              <a:latin typeface="+mn-lt"/>
            </a:rPr>
            <a:t>Luka Nevajda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400" kern="1200" dirty="0">
              <a:solidFill>
                <a:schemeClr val="bg1"/>
              </a:solidFill>
              <a:latin typeface="+mn-lt"/>
            </a:rPr>
            <a:t>Najvredniji dodavač formi </a:t>
          </a:r>
          <a:endParaRPr lang="en-US" sz="1400" kern="1200" dirty="0">
            <a:solidFill>
              <a:schemeClr val="bg1"/>
            </a:solidFill>
            <a:latin typeface="+mn-lt"/>
          </a:endParaRPr>
        </a:p>
      </dsp:txBody>
      <dsp:txXfrm>
        <a:off x="5539996" y="1836136"/>
        <a:ext cx="2354249" cy="1116584"/>
      </dsp:txXfrm>
    </dsp:sp>
    <dsp:sp modelId="{4B4DFA9E-A7D5-475C-A80B-41E1DE2826BE}">
      <dsp:nvSpPr>
        <dsp:cNvPr id="0" name=""/>
        <dsp:cNvSpPr/>
      </dsp:nvSpPr>
      <dsp:spPr>
        <a:xfrm>
          <a:off x="8886534" y="402672"/>
          <a:ext cx="1059412" cy="10594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AA562-FED1-49CE-BBC7-7AA967881972}">
      <dsp:nvSpPr>
        <dsp:cNvPr id="0" name=""/>
        <dsp:cNvSpPr/>
      </dsp:nvSpPr>
      <dsp:spPr>
        <a:xfrm>
          <a:off x="8306240" y="1836136"/>
          <a:ext cx="2354249" cy="1116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altLang="en-US" sz="1500" b="1" kern="1200" dirty="0">
              <a:solidFill>
                <a:schemeClr val="accent1"/>
              </a:solidFill>
              <a:latin typeface="+mn-lt"/>
            </a:rPr>
            <a:t>Ljubica Muravljov</a:t>
          </a:r>
          <a:endParaRPr lang="en-US" altLang="en-US" sz="1500" b="1" kern="1200" dirty="0">
            <a:solidFill>
              <a:schemeClr val="accent1"/>
            </a:solidFill>
            <a:latin typeface="+mn-lt"/>
          </a:endParaRP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b="0" kern="1200" dirty="0" err="1">
              <a:solidFill>
                <a:schemeClr val="tx1">
                  <a:lumMod val="50000"/>
                </a:schemeClr>
              </a:solidFill>
              <a:latin typeface="+mn-lt"/>
            </a:rPr>
            <a:t>Gra</a:t>
          </a:r>
          <a:r>
            <a:rPr lang="sr-Latn-RS" altLang="en-US" sz="1500" b="0" kern="1200" dirty="0">
              <a:solidFill>
                <a:schemeClr val="tx1">
                  <a:lumMod val="50000"/>
                </a:schemeClr>
              </a:solidFill>
              <a:latin typeface="+mn-lt"/>
            </a:rPr>
            <a:t>fički dizajn i celokupna estetika sajta</a:t>
          </a:r>
          <a:br>
            <a:rPr lang="en-US" altLang="en-US" sz="1500" b="1" kern="1200" dirty="0">
              <a:solidFill>
                <a:schemeClr val="accent1"/>
              </a:solidFill>
              <a:latin typeface="+mn-lt"/>
            </a:rPr>
          </a:br>
          <a:endParaRPr lang="en-US" sz="1500" kern="1200" dirty="0">
            <a:solidFill>
              <a:schemeClr val="bg1"/>
            </a:solidFill>
            <a:latin typeface="+mn-lt"/>
          </a:endParaRPr>
        </a:p>
      </dsp:txBody>
      <dsp:txXfrm>
        <a:off x="8306240" y="1836136"/>
        <a:ext cx="2354249" cy="111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2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B60B1-BEF5-4848-BB02-98EBFE35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42012" y="2766219"/>
            <a:ext cx="6220101" cy="1325563"/>
          </a:xfrm>
        </p:spPr>
        <p:txBody>
          <a:bodyPr anchor="ctr">
            <a:noAutofit/>
          </a:bodyPr>
          <a:lstStyle/>
          <a:p>
            <a:r>
              <a:rPr lang="sr-Latn-RS" altLang="en-US" dirty="0">
                <a:solidFill>
                  <a:schemeClr val="accent2"/>
                </a:solidFill>
              </a:rPr>
              <a:t>PSI</a:t>
            </a:r>
            <a:r>
              <a:rPr lang="en-US" altLang="en-US" dirty="0">
                <a:solidFill>
                  <a:schemeClr val="accent2"/>
                </a:solidFill>
              </a:rPr>
              <a:t>led</a:t>
            </a:r>
            <a:r>
              <a:rPr lang="sr-Latn-RS" altLang="en-US" dirty="0">
                <a:solidFill>
                  <a:schemeClr val="accent2"/>
                </a:solidFill>
              </a:rPr>
              <a:t>žije</a:t>
            </a:r>
            <a:br>
              <a:rPr lang="en-US" altLang="en-US" dirty="0"/>
            </a:br>
            <a:br>
              <a:rPr lang="sr-Latn-RS" altLang="en-US" dirty="0"/>
            </a:b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06E9C-32AA-4ECD-C9CB-B67DF5F9E7D8}"/>
              </a:ext>
            </a:extLst>
          </p:cNvPr>
          <p:cNvSpPr txBox="1"/>
          <p:nvPr/>
        </p:nvSpPr>
        <p:spPr>
          <a:xfrm>
            <a:off x="5847127" y="4091782"/>
            <a:ext cx="318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chemeClr val="bg1"/>
                </a:solidFill>
              </a:rPr>
              <a:t>Aleksa</a:t>
            </a:r>
            <a:r>
              <a:rPr lang="en-US" u="sng" dirty="0">
                <a:solidFill>
                  <a:schemeClr val="bg1"/>
                </a:solidFill>
              </a:rPr>
              <a:t> Mi</a:t>
            </a:r>
            <a:r>
              <a:rPr lang="sr-Latn-RS" u="sng" dirty="0">
                <a:solidFill>
                  <a:schemeClr val="bg1"/>
                </a:solidFill>
              </a:rPr>
              <a:t>ćanović 2020</a:t>
            </a:r>
            <a:r>
              <a:rPr lang="en-US" u="sng" dirty="0">
                <a:solidFill>
                  <a:schemeClr val="bg1"/>
                </a:solidFill>
              </a:rPr>
              <a:t>/0282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sr-Latn-RS" dirty="0">
                <a:solidFill>
                  <a:schemeClr val="bg1"/>
                </a:solidFill>
              </a:rPr>
              <a:t>Predrag Pešić 2020</a:t>
            </a:r>
            <a:r>
              <a:rPr lang="en-US" dirty="0">
                <a:solidFill>
                  <a:schemeClr val="bg1"/>
                </a:solidFill>
              </a:rPr>
              <a:t>/0023</a:t>
            </a:r>
            <a:r>
              <a:rPr lang="sr-Latn-RS" dirty="0">
                <a:solidFill>
                  <a:schemeClr val="bg1"/>
                </a:solidFill>
              </a:rPr>
              <a:t> </a:t>
            </a:r>
            <a:br>
              <a:rPr lang="sr-Latn-RS" dirty="0">
                <a:solidFill>
                  <a:schemeClr val="bg1"/>
                </a:solidFill>
              </a:rPr>
            </a:br>
            <a:r>
              <a:rPr lang="sr-Latn-RS" dirty="0">
                <a:solidFill>
                  <a:schemeClr val="bg1"/>
                </a:solidFill>
              </a:rPr>
              <a:t>Luka Nevajda 2020</a:t>
            </a:r>
            <a:r>
              <a:rPr lang="en-US" dirty="0">
                <a:solidFill>
                  <a:schemeClr val="bg1"/>
                </a:solidFill>
              </a:rPr>
              <a:t>/0370</a:t>
            </a:r>
            <a:br>
              <a:rPr lang="sr-Latn-RS" dirty="0">
                <a:solidFill>
                  <a:schemeClr val="bg1"/>
                </a:solidFill>
              </a:rPr>
            </a:br>
            <a:r>
              <a:rPr lang="sr-Latn-RS" dirty="0">
                <a:solidFill>
                  <a:schemeClr val="bg1"/>
                </a:solidFill>
              </a:rPr>
              <a:t>Ljubica Muravljov 2020</a:t>
            </a:r>
            <a:r>
              <a:rPr lang="en-US" dirty="0">
                <a:solidFill>
                  <a:schemeClr val="bg1"/>
                </a:solidFill>
              </a:rPr>
              <a:t>/0071</a:t>
            </a: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anchor="t">
            <a:norm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tx1">
                    <a:lumMod val="75000"/>
                  </a:schemeClr>
                </a:solidFill>
              </a:rPr>
              <a:t>Testiranje</a:t>
            </a:r>
            <a:endParaRPr lang="en-US" sz="4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Podela</a:t>
            </a:r>
            <a:r>
              <a:rPr lang="en-US" dirty="0"/>
              <a:t> </a:t>
            </a:r>
            <a:r>
              <a:rPr lang="en-US" dirty="0" err="1"/>
              <a:t>posla</a:t>
            </a:r>
            <a:endParaRPr lang="en-US" dirty="0"/>
          </a:p>
          <a:p>
            <a:pPr lvl="1"/>
            <a:r>
              <a:rPr lang="en-US" u="sng" dirty="0" err="1"/>
              <a:t>Aleksa</a:t>
            </a:r>
            <a:r>
              <a:rPr lang="en-US" u="sng" dirty="0"/>
              <a:t> </a:t>
            </a:r>
            <a:r>
              <a:rPr lang="sr-Latn-RS" u="sng" dirty="0"/>
              <a:t>Mićanović </a:t>
            </a:r>
            <a:r>
              <a:rPr lang="sr-Latn-RS" dirty="0"/>
              <a:t>	– </a:t>
            </a:r>
            <a:r>
              <a:rPr lang="en-US" dirty="0"/>
              <a:t> black box</a:t>
            </a:r>
          </a:p>
          <a:p>
            <a:pPr lvl="1"/>
            <a:r>
              <a:rPr lang="sr-Latn-RS" dirty="0"/>
              <a:t>Predrag Pešić		– </a:t>
            </a:r>
            <a:r>
              <a:rPr lang="en-US" dirty="0"/>
              <a:t>white box</a:t>
            </a:r>
          </a:p>
          <a:p>
            <a:pPr lvl="1"/>
            <a:r>
              <a:rPr lang="sr-Latn-RS" dirty="0"/>
              <a:t>Luka Nevajda 		– </a:t>
            </a:r>
            <a:r>
              <a:rPr lang="en-US" dirty="0"/>
              <a:t>white box</a:t>
            </a:r>
            <a:endParaRPr lang="sr-Latn-RS" dirty="0"/>
          </a:p>
          <a:p>
            <a:pPr lvl="1"/>
            <a:r>
              <a:rPr lang="sr-Latn-RS" dirty="0"/>
              <a:t>Ljubica Muravljov 	– </a:t>
            </a:r>
            <a:r>
              <a:rPr lang="en-US" dirty="0"/>
              <a:t>white box</a:t>
            </a: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C591F935-6423-9DE8-ABE4-EDBF99CB9FE6}"/>
              </a:ext>
            </a:extLst>
          </p:cNvPr>
          <p:cNvSpPr/>
          <p:nvPr/>
        </p:nvSpPr>
        <p:spPr>
          <a:xfrm>
            <a:off x="4941116" y="2260832"/>
            <a:ext cx="352337" cy="310393"/>
          </a:xfrm>
          <a:prstGeom prst="cube">
            <a:avLst/>
          </a:prstGeom>
          <a:solidFill>
            <a:schemeClr val="bg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A987917-2F70-0F14-ABBC-17065BE678AD}"/>
              </a:ext>
            </a:extLst>
          </p:cNvPr>
          <p:cNvSpPr/>
          <p:nvPr/>
        </p:nvSpPr>
        <p:spPr>
          <a:xfrm>
            <a:off x="5198377" y="2849459"/>
            <a:ext cx="1043031" cy="984310"/>
          </a:xfrm>
          <a:prstGeom prst="cube">
            <a:avLst/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76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8C6B5-87AC-4DA5-94CA-6E092A6A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sr-Latn-RS" dirty="0"/>
              <a:t>Ključni učesnici</a:t>
            </a:r>
            <a:endParaRPr lang="en-US" dirty="0"/>
          </a:p>
        </p:txBody>
      </p:sp>
      <p:graphicFrame>
        <p:nvGraphicFramePr>
          <p:cNvPr id="10" name="Content Placeholder 6" descr="key people SmartArt Graphic">
            <a:extLst>
              <a:ext uri="{FF2B5EF4-FFF2-40B4-BE49-F238E27FC236}">
                <a16:creationId xmlns:a16="http://schemas.microsoft.com/office/drawing/2014/main" id="{5669122F-FDDA-4356-9679-4DD826F9B99C}"/>
              </a:ext>
            </a:extLst>
          </p:cNvPr>
          <p:cNvGraphicFramePr>
            <a:graphicFrameLocks noGrp="1"/>
          </p:cNvGraphicFramePr>
          <p:nvPr>
            <p:ph type="dgm" sz="quarter" idx="14"/>
          </p:nvPr>
        </p:nvGraphicFramePr>
        <p:xfrm>
          <a:off x="761999" y="2368550"/>
          <a:ext cx="10667999" cy="3344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hild holding a lizard&#10;&#10;Description automatically generated with low confidence">
            <a:extLst>
              <a:ext uri="{FF2B5EF4-FFF2-40B4-BE49-F238E27FC236}">
                <a16:creationId xmlns:a16="http://schemas.microsoft.com/office/drawing/2014/main" id="{E84294C6-A67C-BA84-554B-2CC30FB8B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6647" y="2368549"/>
            <a:ext cx="1186688" cy="1438298"/>
          </a:xfrm>
          <a:prstGeom prst="rect">
            <a:avLst/>
          </a:prstGeom>
        </p:spPr>
      </p:pic>
      <p:pic>
        <p:nvPicPr>
          <p:cNvPr id="6" name="Picture 5" descr="A person sitting on stairs eating food&#10;&#10;Description automatically generated with medium confidence">
            <a:extLst>
              <a:ext uri="{FF2B5EF4-FFF2-40B4-BE49-F238E27FC236}">
                <a16:creationId xmlns:a16="http://schemas.microsoft.com/office/drawing/2014/main" id="{7FBA909D-C037-1C79-5E65-F88C97B83D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126" y="2368549"/>
            <a:ext cx="1186688" cy="1438298"/>
          </a:xfrm>
          <a:prstGeom prst="rect">
            <a:avLst/>
          </a:prstGeom>
        </p:spPr>
      </p:pic>
      <p:pic>
        <p:nvPicPr>
          <p:cNvPr id="9" name="Picture 8" descr="A person with his arm around his shoulder&#10;&#10;Description automatically generated with medium confidence">
            <a:extLst>
              <a:ext uri="{FF2B5EF4-FFF2-40B4-BE49-F238E27FC236}">
                <a16:creationId xmlns:a16="http://schemas.microsoft.com/office/drawing/2014/main" id="{40CC4E72-1FB2-A218-5C1A-FDA86D5BE5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1125" y="2368551"/>
            <a:ext cx="1186688" cy="1438298"/>
          </a:xfrm>
          <a:prstGeom prst="rect">
            <a:avLst/>
          </a:prstGeom>
        </p:spPr>
      </p:pic>
      <p:pic>
        <p:nvPicPr>
          <p:cNvPr id="5" name="Picture 4" descr="A person leaning against a car&#10;&#10;Description automatically generated">
            <a:extLst>
              <a:ext uri="{FF2B5EF4-FFF2-40B4-BE49-F238E27FC236}">
                <a16:creationId xmlns:a16="http://schemas.microsoft.com/office/drawing/2014/main" id="{72A4839A-A346-D194-58BF-36175160D5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858" t="10674" r="924" b="35987"/>
          <a:stretch/>
        </p:blipFill>
        <p:spPr>
          <a:xfrm>
            <a:off x="6895828" y="2368549"/>
            <a:ext cx="1186688" cy="14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8C6B5-87AC-4DA5-94CA-6E092A6A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Po</a:t>
            </a:r>
            <a:r>
              <a:rPr lang="sr-Latn-RS" dirty="0"/>
              <a:t>časni članovi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61087F-FB5D-A426-549D-12593DAB5A44}"/>
              </a:ext>
            </a:extLst>
          </p:cNvPr>
          <p:cNvGrpSpPr/>
          <p:nvPr/>
        </p:nvGrpSpPr>
        <p:grpSpPr>
          <a:xfrm>
            <a:off x="2092862" y="4249726"/>
            <a:ext cx="2354249" cy="1116584"/>
            <a:chOff x="5539996" y="1836136"/>
            <a:chExt cx="2354249" cy="111658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244980-CC41-884B-AED4-7341BB65C213}"/>
                </a:ext>
              </a:extLst>
            </p:cNvPr>
            <p:cNvSpPr/>
            <p:nvPr/>
          </p:nvSpPr>
          <p:spPr>
            <a:xfrm>
              <a:off x="5539996" y="1836136"/>
              <a:ext cx="2354249" cy="111658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9D07C0-968A-51A8-711C-9D931D99824D}"/>
                </a:ext>
              </a:extLst>
            </p:cNvPr>
            <p:cNvSpPr txBox="1"/>
            <p:nvPr/>
          </p:nvSpPr>
          <p:spPr>
            <a:xfrm>
              <a:off x="5539996" y="1836136"/>
              <a:ext cx="2354249" cy="11165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altLang="en-US" sz="1400" b="1" kern="1200" dirty="0">
                  <a:solidFill>
                    <a:schemeClr val="accent1"/>
                  </a:solidFill>
                  <a:latin typeface="+mn-lt"/>
                </a:rPr>
                <a:t>Nefel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400" kern="1200" dirty="0">
                  <a:solidFill>
                    <a:schemeClr val="bg1"/>
                  </a:solidFill>
                  <a:latin typeface="+mn-lt"/>
                </a:rPr>
                <a:t>Noćni čuvar</a:t>
              </a:r>
              <a:endParaRPr lang="en-US" sz="140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E08F1A-C34B-5EEF-9005-53157CA62D55}"/>
              </a:ext>
            </a:extLst>
          </p:cNvPr>
          <p:cNvGrpSpPr/>
          <p:nvPr/>
        </p:nvGrpSpPr>
        <p:grpSpPr>
          <a:xfrm>
            <a:off x="7671406" y="4147534"/>
            <a:ext cx="2354249" cy="1116584"/>
            <a:chOff x="5539996" y="1836136"/>
            <a:chExt cx="2354249" cy="111658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CCB1B1-301E-F9F7-9DD1-9FD4F46E0DF7}"/>
                </a:ext>
              </a:extLst>
            </p:cNvPr>
            <p:cNvSpPr/>
            <p:nvPr/>
          </p:nvSpPr>
          <p:spPr>
            <a:xfrm>
              <a:off x="5539996" y="1836136"/>
              <a:ext cx="2354249" cy="111658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D03051-9057-1C9D-AA0E-9204F82CE5C7}"/>
                </a:ext>
              </a:extLst>
            </p:cNvPr>
            <p:cNvSpPr txBox="1"/>
            <p:nvPr/>
          </p:nvSpPr>
          <p:spPr>
            <a:xfrm>
              <a:off x="5539996" y="1836136"/>
              <a:ext cx="2354249" cy="11165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altLang="en-US" sz="1400" b="1" kern="1200" dirty="0">
                  <a:solidFill>
                    <a:schemeClr val="accent1"/>
                  </a:solidFill>
                  <a:latin typeface="+mn-lt"/>
                </a:rPr>
                <a:t>Boni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Latn-RS" sz="1400" dirty="0">
                  <a:solidFill>
                    <a:schemeClr val="bg1"/>
                  </a:solidFill>
                </a:rPr>
                <a:t>N</a:t>
              </a:r>
              <a:r>
                <a:rPr lang="sr-Latn-RS" sz="1400" kern="1200" dirty="0">
                  <a:solidFill>
                    <a:schemeClr val="bg1"/>
                  </a:solidFill>
                  <a:latin typeface="+mn-lt"/>
                </a:rPr>
                <a:t>ajuporniji podsetnik za pauzu</a:t>
              </a:r>
              <a:endParaRPr lang="en-US" sz="140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27" name="Picture 26" descr="A close up of a dog&#10;&#10;Description automatically generated">
            <a:extLst>
              <a:ext uri="{FF2B5EF4-FFF2-40B4-BE49-F238E27FC236}">
                <a16:creationId xmlns:a16="http://schemas.microsoft.com/office/drawing/2014/main" id="{D017B922-D27D-033A-449D-00ED6EC00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6"/>
          <a:stretch/>
        </p:blipFill>
        <p:spPr>
          <a:xfrm>
            <a:off x="8038116" y="2183022"/>
            <a:ext cx="1639489" cy="1744823"/>
          </a:xfrm>
          <a:prstGeom prst="rect">
            <a:avLst/>
          </a:prstGeom>
        </p:spPr>
      </p:pic>
      <p:pic>
        <p:nvPicPr>
          <p:cNvPr id="29" name="Picture 28" descr="A white cat lying on a blue and green striped surface&#10;&#10;Description automatically generated with medium confidence">
            <a:extLst>
              <a:ext uri="{FF2B5EF4-FFF2-40B4-BE49-F238E27FC236}">
                <a16:creationId xmlns:a16="http://schemas.microsoft.com/office/drawing/2014/main" id="{980C1A0A-879B-167E-C70E-907A3FF24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9" b="31837"/>
          <a:stretch/>
        </p:blipFill>
        <p:spPr>
          <a:xfrm>
            <a:off x="2423408" y="2205561"/>
            <a:ext cx="1693155" cy="18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7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995467"/>
            <a:ext cx="9141397" cy="615553"/>
          </a:xfrm>
        </p:spPr>
        <p:txBody>
          <a:bodyPr/>
          <a:lstStyle/>
          <a:p>
            <a:r>
              <a:rPr lang="sr-Latn-RS" dirty="0"/>
              <a:t>Hvala na pažnji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 vert="horz" wrap="square" lIns="0" tIns="0" rIns="0" bIns="0" rtlCol="0" anchor="t">
            <a:noAutofit/>
          </a:bodyPr>
          <a:lstStyle/>
          <a:p>
            <a:endParaRPr lang="en-US" altLang="en-US" dirty="0"/>
          </a:p>
          <a:p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Bilo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nam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je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zadovoljstvo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raditi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na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ovom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projektu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i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nadamo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se da </a:t>
            </a:r>
            <a:r>
              <a:rPr lang="en-US" dirty="0">
                <a:solidFill>
                  <a:srgbClr val="DBDEE1"/>
                </a:solidFill>
                <a:latin typeface="gg sans"/>
              </a:rPr>
              <a:t>j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e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Vama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bilo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zadovoljstvo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da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isti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i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pregledate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.</a:t>
            </a:r>
          </a:p>
          <a:p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Dosta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smo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naučili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, a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usput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smo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se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i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US" b="0" i="0" dirty="0" err="1">
                <a:solidFill>
                  <a:srgbClr val="DBDEE1"/>
                </a:solidFill>
                <a:effectLst/>
                <a:latin typeface="gg sans"/>
              </a:rPr>
              <a:t>zabavili</a:t>
            </a:r>
            <a:r>
              <a:rPr lang="en-US" b="0" i="0" dirty="0">
                <a:solidFill>
                  <a:srgbClr val="DBDEE1"/>
                </a:solidFill>
                <a:effectLst/>
                <a:latin typeface="gg sans"/>
              </a:rPr>
              <a:t>.</a:t>
            </a:r>
          </a:p>
          <a:p>
            <a:endParaRPr lang="en-US" dirty="0"/>
          </a:p>
          <a:p>
            <a:r>
              <a:rPr lang="en-US" i="1" dirty="0"/>
              <a:t>Do </a:t>
            </a:r>
            <a:r>
              <a:rPr lang="en-US" i="1" dirty="0" err="1"/>
              <a:t>slede</a:t>
            </a:r>
            <a:r>
              <a:rPr lang="sr-Latn-RS" i="1" dirty="0"/>
              <a:t>ćeg puta..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787452"/>
            <a:ext cx="9141397" cy="615553"/>
          </a:xfrm>
        </p:spPr>
        <p:txBody>
          <a:bodyPr/>
          <a:lstStyle/>
          <a:p>
            <a:r>
              <a:rPr lang="en-US" dirty="0"/>
              <a:t>FAZE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2221414"/>
            <a:ext cx="7799387" cy="1534757"/>
          </a:xfrm>
        </p:spPr>
        <p:txBody>
          <a:bodyPr/>
          <a:lstStyle/>
          <a:p>
            <a:pPr marL="914400" lvl="1" indent="-457200" algn="ctr">
              <a:lnSpc>
                <a:spcPct val="150000"/>
              </a:lnSpc>
              <a:buFont typeface="+mj-lt"/>
              <a:buAutoNum type="arabicParenR"/>
            </a:pP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Projektni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zadatak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  <a:p>
            <a:pPr marL="914400" lvl="1" indent="-457200" algn="ctr">
              <a:lnSpc>
                <a:spcPct val="150000"/>
              </a:lnSpc>
              <a:buFont typeface="+mj-lt"/>
              <a:buAutoNum type="arabicParenR"/>
            </a:pPr>
            <a:r>
              <a:rPr lang="pl-PL" dirty="0">
                <a:solidFill>
                  <a:schemeClr val="tx2">
                    <a:lumMod val="90000"/>
                  </a:schemeClr>
                </a:solidFill>
              </a:rPr>
              <a:t>SSU dokument i prototip aplikacije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  <a:p>
            <a:pPr marL="914400" lvl="1" indent="-457200" algn="ctr">
              <a:lnSpc>
                <a:spcPct val="150000"/>
              </a:lnSpc>
              <a:buFont typeface="+mj-lt"/>
              <a:buAutoNum type="arabicParenR"/>
            </a:pP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Formalna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inspekcija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  <a:p>
            <a:pPr marL="914400" lvl="1" indent="-457200" algn="ctr">
              <a:lnSpc>
                <a:spcPct val="150000"/>
              </a:lnSpc>
              <a:buFont typeface="+mj-lt"/>
              <a:buAutoNum type="arabicParenR"/>
            </a:pP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Modelovanje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baze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podataka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  <a:p>
            <a:pPr marL="914400" lvl="1" indent="-457200" algn="ctr">
              <a:lnSpc>
                <a:spcPct val="150000"/>
              </a:lnSpc>
              <a:buFont typeface="+mj-lt"/>
              <a:buAutoNum type="arabicParenR"/>
            </a:pP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Implementacija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veb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aplikacije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  <a:p>
            <a:pPr marL="914400" lvl="1" indent="-457200" algn="ctr">
              <a:lnSpc>
                <a:spcPct val="150000"/>
              </a:lnSpc>
              <a:buFont typeface="+mj-lt"/>
              <a:buAutoNum type="arabicParenR"/>
            </a:pP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Modelovanje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veb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aplikacije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  <a:p>
            <a:pPr marL="914400" lvl="1" indent="-457200" algn="ctr">
              <a:lnSpc>
                <a:spcPct val="150000"/>
              </a:lnSpc>
              <a:buFont typeface="+mj-lt"/>
              <a:buAutoNum type="arabicParenR"/>
            </a:pP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Testiranje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veb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aplikacije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  <a:p>
            <a:pPr marL="457200" indent="-457200">
              <a:buFont typeface="+mj-lt"/>
              <a:buAutoNum type="arabicParenR"/>
            </a:pPr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 err="1"/>
              <a:t>Istorija</a:t>
            </a:r>
            <a:endParaRPr lang="en-US" dirty="0"/>
          </a:p>
        </p:txBody>
      </p:sp>
      <p:graphicFrame>
        <p:nvGraphicFramePr>
          <p:cNvPr id="18" name="Group 85">
            <a:extLst>
              <a:ext uri="{FF2B5EF4-FFF2-40B4-BE49-F238E27FC236}">
                <a16:creationId xmlns:a16="http://schemas.microsoft.com/office/drawing/2014/main" id="{14BC0987-DF66-4F47-953D-7A5171CA5B01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801194089"/>
              </p:ext>
            </p:extLst>
          </p:nvPr>
        </p:nvGraphicFramePr>
        <p:xfrm>
          <a:off x="757238" y="2592388"/>
          <a:ext cx="10668000" cy="2834640"/>
        </p:xfrm>
        <a:graphic>
          <a:graphicData uri="http://schemas.openxmlformats.org/drawingml/2006/table">
            <a:tbl>
              <a:tblPr firstRow="1"/>
              <a:tblGrid>
                <a:gridCol w="1524000">
                  <a:extLst>
                    <a:ext uri="{9D8B030D-6E8A-4147-A177-3AD203B41FA5}">
                      <a16:colId xmlns:a16="http://schemas.microsoft.com/office/drawing/2014/main" val="144782700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12.3.2023.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23.3.2023.</a:t>
                      </a:r>
                      <a:r>
                        <a:rPr lang="en-US" sz="1400" b="1" dirty="0"/>
                        <a:t>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8.4.2023. 13.4.2023.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20.4.2023.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6.6.2023.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7.6.2023.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19.6.2023. .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Projektni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zadatak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SSU dokument i prototip aplikacije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Formalna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inspekcija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Modelovanje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baze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podataka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Implementacija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veb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aplikacije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Modelovanje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veb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aplikacije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Testiranje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veb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aplikacije</a:t>
                      </a:r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6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anchor="t">
            <a:normAutofit/>
          </a:bodyPr>
          <a:lstStyle/>
          <a:p>
            <a:r>
              <a:rPr lang="pl-PL" dirty="0">
                <a:solidFill>
                  <a:schemeClr val="tx2">
                    <a:lumMod val="90000"/>
                  </a:schemeClr>
                </a:solidFill>
              </a:rPr>
              <a:t>Projektni zadatak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9735BE-3871-E76A-5EDD-F981846E0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85590"/>
              </p:ext>
            </p:extLst>
          </p:nvPr>
        </p:nvGraphicFramePr>
        <p:xfrm>
          <a:off x="237368" y="1904999"/>
          <a:ext cx="6851650" cy="3855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2595">
                  <a:extLst>
                    <a:ext uri="{9D8B030D-6E8A-4147-A177-3AD203B41FA5}">
                      <a16:colId xmlns:a16="http://schemas.microsoft.com/office/drawing/2014/main" val="326313589"/>
                    </a:ext>
                  </a:extLst>
                </a:gridCol>
                <a:gridCol w="1712595">
                  <a:extLst>
                    <a:ext uri="{9D8B030D-6E8A-4147-A177-3AD203B41FA5}">
                      <a16:colId xmlns:a16="http://schemas.microsoft.com/office/drawing/2014/main" val="217839170"/>
                    </a:ext>
                  </a:extLst>
                </a:gridCol>
                <a:gridCol w="1713230">
                  <a:extLst>
                    <a:ext uri="{9D8B030D-6E8A-4147-A177-3AD203B41FA5}">
                      <a16:colId xmlns:a16="http://schemas.microsoft.com/office/drawing/2014/main" val="485602348"/>
                    </a:ext>
                  </a:extLst>
                </a:gridCol>
                <a:gridCol w="1713230">
                  <a:extLst>
                    <a:ext uri="{9D8B030D-6E8A-4147-A177-3AD203B41FA5}">
                      <a16:colId xmlns:a16="http://schemas.microsoft.com/office/drawing/2014/main" val="2591166838"/>
                    </a:ext>
                  </a:extLst>
                </a:gridCol>
              </a:tblGrid>
              <a:tr h="452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600" u="sng" kern="1400">
                          <a:effectLst/>
                        </a:rPr>
                        <a:t>Datum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600" u="sng" kern="1400" dirty="0">
                          <a:effectLst/>
                        </a:rPr>
                        <a:t>Verzija</a:t>
                      </a:r>
                      <a:endParaRPr lang="en-US" sz="14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600" u="sng" kern="1400" dirty="0">
                          <a:effectLst/>
                        </a:rPr>
                        <a:t>Opis izmena</a:t>
                      </a:r>
                      <a:endParaRPr lang="en-US" sz="14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600" u="sng" kern="1400">
                          <a:effectLst/>
                        </a:rPr>
                        <a:t>Autori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8528045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12.03.2023.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1.0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Inicijalna verzija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Aleksa Mićanović,</a:t>
                      </a:r>
                      <a:br>
                        <a:rPr lang="sr-Latn-RS" sz="1400" kern="1400">
                          <a:effectLst/>
                        </a:rPr>
                      </a:br>
                      <a:r>
                        <a:rPr lang="sr-Latn-RS" sz="1400" kern="1400">
                          <a:effectLst/>
                        </a:rPr>
                        <a:t>Predrag Pešić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3529007"/>
                  </a:ext>
                </a:extLst>
              </a:tr>
              <a:tr h="8928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20.03.2023.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1.1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Uklonjena funkcionalnost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Aleksa Mićanović,</a:t>
                      </a:r>
                      <a:br>
                        <a:rPr lang="sr-Latn-RS" sz="1400" kern="1400">
                          <a:effectLst/>
                        </a:rPr>
                      </a:br>
                      <a:r>
                        <a:rPr lang="sr-Latn-RS" sz="1400" kern="1400">
                          <a:effectLst/>
                        </a:rPr>
                        <a:t>Luka Nevajda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8701318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12.04.2023.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1.2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Promene u funckionalnostima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Aleksa Mićanović,</a:t>
                      </a:r>
                      <a:br>
                        <a:rPr lang="sr-Latn-RS" sz="1400" kern="1400">
                          <a:effectLst/>
                        </a:rPr>
                      </a:br>
                      <a:r>
                        <a:rPr lang="sr-Latn-RS" sz="1400" kern="1400">
                          <a:effectLst/>
                        </a:rPr>
                        <a:t>Ljubica Muravljov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0516107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07.06.2023.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1.3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>
                          <a:effectLst/>
                        </a:rPr>
                        <a:t>Dodata funkcionalnost uz izmene postojećih</a:t>
                      </a:r>
                      <a:endParaRPr lang="en-US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sr-Latn-RS" sz="1400" kern="1400" dirty="0">
                          <a:effectLst/>
                        </a:rPr>
                        <a:t>Aleksa Mićanović, Luka Nevajda</a:t>
                      </a:r>
                      <a:endParaRPr lang="en-US" sz="14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7687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anchor="t">
            <a:normAutofit/>
          </a:bodyPr>
          <a:lstStyle/>
          <a:p>
            <a:r>
              <a:rPr lang="pl-PL" dirty="0">
                <a:solidFill>
                  <a:schemeClr val="tx2">
                    <a:lumMod val="90000"/>
                  </a:schemeClr>
                </a:solidFill>
              </a:rPr>
              <a:t>SSU dokument i prototip aplikacije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Podela</a:t>
            </a:r>
            <a:r>
              <a:rPr lang="en-US" dirty="0"/>
              <a:t> </a:t>
            </a:r>
            <a:r>
              <a:rPr lang="en-US" dirty="0" err="1"/>
              <a:t>posla</a:t>
            </a:r>
            <a:endParaRPr lang="en-US" dirty="0"/>
          </a:p>
          <a:p>
            <a:pPr lvl="1"/>
            <a:r>
              <a:rPr lang="en-US" u="sng" dirty="0" err="1"/>
              <a:t>Aleksa</a:t>
            </a:r>
            <a:r>
              <a:rPr lang="en-US" u="sng" dirty="0"/>
              <a:t> </a:t>
            </a:r>
            <a:r>
              <a:rPr lang="sr-Latn-RS" u="sng" dirty="0"/>
              <a:t>Mićanović </a:t>
            </a:r>
            <a:r>
              <a:rPr lang="sr-Latn-RS" dirty="0"/>
              <a:t>	– SSU(</a:t>
            </a:r>
            <a:r>
              <a:rPr lang="en-US" dirty="0"/>
              <a:t>2.1-2.5, 4.1-4.7</a:t>
            </a:r>
            <a:r>
              <a:rPr lang="sr-Latn-RS" dirty="0"/>
              <a:t>)</a:t>
            </a:r>
            <a:endParaRPr lang="en-US" dirty="0"/>
          </a:p>
          <a:p>
            <a:pPr lvl="1"/>
            <a:r>
              <a:rPr lang="sr-Latn-RS" dirty="0"/>
              <a:t>Predrag Pešić		– SSU(</a:t>
            </a:r>
            <a:r>
              <a:rPr lang="en-US" dirty="0"/>
              <a:t>1.1-1.7, 6.1-6.3</a:t>
            </a:r>
            <a:r>
              <a:rPr lang="sr-Latn-RS" dirty="0"/>
              <a:t>)</a:t>
            </a:r>
            <a:endParaRPr lang="en-US" dirty="0"/>
          </a:p>
          <a:p>
            <a:pPr lvl="1"/>
            <a:r>
              <a:rPr lang="sr-Latn-RS" dirty="0"/>
              <a:t>Luka Nevajda 		– SSU(</a:t>
            </a:r>
            <a:r>
              <a:rPr lang="en-US" dirty="0"/>
              <a:t>3.1-3.7, 5.1-5.4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Ljubica Muravljov 	– prototip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6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 anchor="t">
            <a:normAutofit/>
          </a:bodyPr>
          <a:lstStyle/>
          <a:p>
            <a:r>
              <a:rPr lang="en-US" err="1"/>
              <a:t>Formalna</a:t>
            </a:r>
            <a:r>
              <a:rPr lang="en-US"/>
              <a:t> </a:t>
            </a:r>
            <a:r>
              <a:rPr lang="en-US" err="1"/>
              <a:t>inspekcija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Inspekcija</a:t>
            </a:r>
            <a:r>
              <a:rPr lang="en-US" dirty="0"/>
              <a:t> </a:t>
            </a:r>
            <a:r>
              <a:rPr lang="en-US"/>
              <a:t>za </a:t>
            </a:r>
            <a:r>
              <a:rPr lang="en-US" err="1"/>
              <a:t>tim</a:t>
            </a:r>
            <a:r>
              <a:rPr lang="en-US"/>
              <a:t> </a:t>
            </a:r>
            <a:r>
              <a:rPr lang="en-US" err="1">
                <a:effectLst/>
              </a:rPr>
              <a:t>GoldenView</a:t>
            </a:r>
            <a:endParaRPr lang="en-US"/>
          </a:p>
          <a:p>
            <a:pPr lvl="1"/>
            <a:r>
              <a:rPr lang="en-US" dirty="0" err="1"/>
              <a:t>Svako</a:t>
            </a:r>
            <a:r>
              <a:rPr lang="en-US" dirty="0"/>
              <a:t> po </a:t>
            </a:r>
            <a:r>
              <a:rPr lang="sr-Latn-RS" dirty="0"/>
              <a:t>četvrtinu SSU-ova </a:t>
            </a:r>
          </a:p>
          <a:p>
            <a:pPr lvl="1"/>
            <a:endParaRPr lang="sr-Latn-RS" dirty="0"/>
          </a:p>
          <a:p>
            <a:r>
              <a:rPr lang="en-US" dirty="0" err="1"/>
              <a:t>Podela</a:t>
            </a:r>
            <a:r>
              <a:rPr lang="en-US" dirty="0"/>
              <a:t> </a:t>
            </a:r>
            <a:r>
              <a:rPr lang="en-US" dirty="0" err="1"/>
              <a:t>posla</a:t>
            </a:r>
            <a:endParaRPr lang="en-US" dirty="0"/>
          </a:p>
          <a:p>
            <a:pPr lvl="1"/>
            <a:r>
              <a:rPr lang="en-US" u="sng" dirty="0" err="1"/>
              <a:t>Aleksa</a:t>
            </a:r>
            <a:r>
              <a:rPr lang="en-US" u="sng" dirty="0"/>
              <a:t> </a:t>
            </a:r>
            <a:r>
              <a:rPr lang="sr-Latn-RS" u="sng" dirty="0"/>
              <a:t>Mićanović </a:t>
            </a:r>
            <a:r>
              <a:rPr lang="sr-Latn-RS" dirty="0"/>
              <a:t>	–  Moderator ,</a:t>
            </a:r>
            <a:r>
              <a:rPr lang="en-US">
                <a:effectLst/>
              </a:rPr>
              <a:t> </a:t>
            </a:r>
            <a:r>
              <a:rPr lang="en-US" err="1">
                <a:effectLst/>
              </a:rPr>
              <a:t>Inspektor</a:t>
            </a:r>
            <a:endParaRPr lang="en-US" dirty="0"/>
          </a:p>
          <a:p>
            <a:pPr lvl="1"/>
            <a:r>
              <a:rPr lang="sr-Latn-RS" dirty="0"/>
              <a:t>Predrag Pešić		–  </a:t>
            </a:r>
            <a:r>
              <a:rPr lang="en-US" err="1">
                <a:effectLst/>
              </a:rPr>
              <a:t>Inspektor</a:t>
            </a:r>
            <a:r>
              <a:rPr lang="en-US" b="1">
                <a:effectLst/>
              </a:rPr>
              <a:t> </a:t>
            </a:r>
            <a:r>
              <a:rPr lang="sr-Latn-RS">
                <a:effectLst/>
              </a:rPr>
              <a:t>, </a:t>
            </a:r>
            <a:r>
              <a:rPr lang="en-US" err="1">
                <a:effectLst/>
              </a:rPr>
              <a:t>Zapisničar</a:t>
            </a:r>
            <a:endParaRPr lang="en-US"/>
          </a:p>
          <a:p>
            <a:pPr lvl="1"/>
            <a:r>
              <a:rPr lang="sr-Latn-RS" dirty="0"/>
              <a:t>Luka Nevajda 		– </a:t>
            </a:r>
            <a:r>
              <a:rPr lang="en-US" err="1">
                <a:effectLst/>
              </a:rPr>
              <a:t>Inspektor</a:t>
            </a:r>
            <a:endParaRPr lang="sr-Latn-RS" dirty="0"/>
          </a:p>
          <a:p>
            <a:pPr lvl="1"/>
            <a:r>
              <a:rPr lang="sr-Latn-RS" dirty="0"/>
              <a:t>Ljubica Muravljov 	– </a:t>
            </a:r>
            <a:r>
              <a:rPr lang="en-US" err="1">
                <a:effectLst/>
              </a:rPr>
              <a:t>Inspektor</a:t>
            </a:r>
            <a:endParaRPr lang="en-US" dirty="0"/>
          </a:p>
          <a:p>
            <a:pPr marL="0" lvl="1" indent="0">
              <a:buNone/>
            </a:pPr>
            <a:endParaRPr lang="en-US" b="1"/>
          </a:p>
          <a:p>
            <a:pPr marL="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21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 anchor="t">
            <a:normAutofit/>
          </a:bodyPr>
          <a:lstStyle/>
          <a:p>
            <a:pPr marL="0" marR="0" lvl="0" indent="0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err="1"/>
              <a:t>Modelovanje</a:t>
            </a:r>
            <a:r>
              <a:rPr lang="en-US"/>
              <a:t> </a:t>
            </a:r>
            <a:r>
              <a:rPr lang="en-US" err="1"/>
              <a:t>baze</a:t>
            </a:r>
            <a:r>
              <a:rPr lang="en-US"/>
              <a:t> </a:t>
            </a:r>
            <a:r>
              <a:rPr lang="en-US" err="1"/>
              <a:t>podataka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Podela</a:t>
            </a:r>
            <a:r>
              <a:rPr lang="en-US" dirty="0"/>
              <a:t> </a:t>
            </a:r>
            <a:r>
              <a:rPr lang="en-US" dirty="0" err="1"/>
              <a:t>posla</a:t>
            </a:r>
            <a:endParaRPr lang="en-US" dirty="0"/>
          </a:p>
          <a:p>
            <a:pPr lvl="1"/>
            <a:r>
              <a:rPr lang="en-US" u="sng" dirty="0" err="1"/>
              <a:t>Aleksa</a:t>
            </a:r>
            <a:r>
              <a:rPr lang="en-US" u="sng" dirty="0"/>
              <a:t> </a:t>
            </a:r>
            <a:r>
              <a:rPr lang="sr-Latn-RS" u="sng" dirty="0"/>
              <a:t>Mićanović </a:t>
            </a:r>
            <a:r>
              <a:rPr lang="sr-Latn-RS" dirty="0"/>
              <a:t>	– </a:t>
            </a:r>
            <a:r>
              <a:rPr lang="en-US" dirty="0" err="1"/>
              <a:t>modelovanje</a:t>
            </a:r>
            <a:endParaRPr lang="en-US" dirty="0"/>
          </a:p>
          <a:p>
            <a:pPr lvl="1"/>
            <a:r>
              <a:rPr lang="sr-Latn-RS" dirty="0"/>
              <a:t>Predrag Pešić		– </a:t>
            </a:r>
            <a:r>
              <a:rPr lang="en-US" dirty="0" err="1"/>
              <a:t>modelovanje</a:t>
            </a:r>
            <a:r>
              <a:rPr lang="en-US" dirty="0"/>
              <a:t>, model</a:t>
            </a:r>
          </a:p>
          <a:p>
            <a:pPr lvl="1"/>
            <a:r>
              <a:rPr lang="sr-Latn-RS" dirty="0"/>
              <a:t>Luka Nevajda 		– </a:t>
            </a:r>
            <a:r>
              <a:rPr lang="en-US" dirty="0" err="1"/>
              <a:t>modelovanje</a:t>
            </a:r>
            <a:r>
              <a:rPr lang="en-US" dirty="0"/>
              <a:t>, </a:t>
            </a:r>
            <a:r>
              <a:rPr lang="en-US" dirty="0" err="1"/>
              <a:t>izve</a:t>
            </a:r>
            <a:r>
              <a:rPr lang="sr-Latn-RS" dirty="0"/>
              <a:t>štaj</a:t>
            </a:r>
          </a:p>
          <a:p>
            <a:pPr lvl="1"/>
            <a:r>
              <a:rPr lang="sr-Latn-RS" dirty="0"/>
              <a:t>Ljubica Muravljov 	– </a:t>
            </a:r>
            <a:r>
              <a:rPr lang="en-US" dirty="0" err="1"/>
              <a:t>modelovanje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5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anchor="t">
            <a:normAutofit fontScale="90000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tx1">
                    <a:lumMod val="75000"/>
                  </a:schemeClr>
                </a:solidFill>
              </a:rPr>
              <a:t>Implementacija</a:t>
            </a:r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75000"/>
                  </a:schemeClr>
                </a:solidFill>
              </a:rPr>
              <a:t>veb</a:t>
            </a:r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75000"/>
                  </a:schemeClr>
                </a:solidFill>
              </a:rPr>
              <a:t>aplikacije</a:t>
            </a:r>
            <a:endParaRPr lang="en-US" sz="4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Podela</a:t>
            </a:r>
            <a:r>
              <a:rPr lang="en-US" dirty="0"/>
              <a:t> </a:t>
            </a:r>
            <a:r>
              <a:rPr lang="en-US" dirty="0" err="1"/>
              <a:t>posla</a:t>
            </a:r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b="0" dirty="0" err="1"/>
              <a:t>pitaj</a:t>
            </a:r>
            <a:r>
              <a:rPr lang="en-US" b="0" dirty="0"/>
              <a:t> </a:t>
            </a:r>
            <a:r>
              <a:rPr lang="en-US" b="0" dirty="0" err="1"/>
              <a:t>pycharm</a:t>
            </a: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1DBF93-48CB-CB35-72AF-D91E8BF8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50" y="2749622"/>
            <a:ext cx="41915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2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 anchor="t">
            <a:normAutofit/>
          </a:bodyPr>
          <a:lstStyle/>
          <a:p>
            <a:pPr marL="0" marR="0" lvl="0" indent="0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err="1"/>
              <a:t>Modelovanje</a:t>
            </a:r>
            <a:r>
              <a:rPr lang="en-US"/>
              <a:t> </a:t>
            </a:r>
            <a:r>
              <a:rPr lang="en-US" err="1"/>
              <a:t>veb</a:t>
            </a:r>
            <a:r>
              <a:rPr lang="en-US"/>
              <a:t> </a:t>
            </a:r>
            <a:r>
              <a:rPr lang="en-US" err="1"/>
              <a:t>aplikacije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Podela</a:t>
            </a:r>
            <a:r>
              <a:rPr lang="en-US" dirty="0"/>
              <a:t> </a:t>
            </a:r>
            <a:r>
              <a:rPr lang="en-US" dirty="0" err="1"/>
              <a:t>posla</a:t>
            </a:r>
            <a:endParaRPr lang="en-US" dirty="0"/>
          </a:p>
          <a:p>
            <a:pPr lvl="1"/>
            <a:r>
              <a:rPr lang="en-US" u="sng" dirty="0" err="1"/>
              <a:t>Aleksa</a:t>
            </a:r>
            <a:r>
              <a:rPr lang="en-US" u="sng" dirty="0"/>
              <a:t> </a:t>
            </a:r>
            <a:r>
              <a:rPr lang="sr-Latn-RS" u="sng" dirty="0"/>
              <a:t>Mićanović </a:t>
            </a:r>
            <a:r>
              <a:rPr lang="sr-Latn-RS" dirty="0"/>
              <a:t>	– </a:t>
            </a:r>
            <a:r>
              <a:rPr lang="en-US" dirty="0" err="1"/>
              <a:t>svoje</a:t>
            </a:r>
            <a:r>
              <a:rPr lang="en-US" dirty="0"/>
              <a:t> SSU-</a:t>
            </a:r>
            <a:r>
              <a:rPr lang="en-US" dirty="0" err="1"/>
              <a:t>ove</a:t>
            </a:r>
            <a:endParaRPr lang="en-US" dirty="0"/>
          </a:p>
          <a:p>
            <a:pPr lvl="1"/>
            <a:r>
              <a:rPr lang="sr-Latn-RS" dirty="0"/>
              <a:t>Predrag Pešić		– </a:t>
            </a:r>
            <a:r>
              <a:rPr lang="en-US" dirty="0" err="1"/>
              <a:t>svoje</a:t>
            </a:r>
            <a:r>
              <a:rPr lang="en-US" dirty="0"/>
              <a:t> SSU-</a:t>
            </a:r>
            <a:r>
              <a:rPr lang="en-US" dirty="0" err="1"/>
              <a:t>ove</a:t>
            </a:r>
            <a:r>
              <a:rPr lang="en-US" dirty="0"/>
              <a:t>, Logical view</a:t>
            </a:r>
          </a:p>
          <a:p>
            <a:pPr lvl="1"/>
            <a:r>
              <a:rPr lang="sr-Latn-RS" dirty="0"/>
              <a:t>Luka Nevajda 		– </a:t>
            </a:r>
            <a:r>
              <a:rPr lang="en-US" dirty="0" err="1"/>
              <a:t>svoje</a:t>
            </a:r>
            <a:r>
              <a:rPr lang="en-US" dirty="0"/>
              <a:t> SSU-</a:t>
            </a:r>
            <a:r>
              <a:rPr lang="en-US" dirty="0" err="1"/>
              <a:t>ove</a:t>
            </a:r>
            <a:r>
              <a:rPr lang="en-US" dirty="0"/>
              <a:t>, Logical view</a:t>
            </a:r>
            <a:endParaRPr lang="sr-Latn-RS" dirty="0"/>
          </a:p>
          <a:p>
            <a:pPr lvl="1"/>
            <a:r>
              <a:rPr lang="sr-Latn-RS" dirty="0"/>
              <a:t>Ljubica Muravljov 	– </a:t>
            </a:r>
            <a:r>
              <a:rPr lang="en-US" dirty="0"/>
              <a:t>Use-Case view, Component view</a:t>
            </a:r>
          </a:p>
        </p:txBody>
      </p:sp>
    </p:spTree>
    <p:extLst>
      <p:ext uri="{BB962C8B-B14F-4D97-AF65-F5344CB8AC3E}">
        <p14:creationId xmlns:p14="http://schemas.microsoft.com/office/powerpoint/2010/main" val="383450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wish American Heritage Month_Win32_JC_SL_v3" id="{5A91364D-DD38-4994-BB9C-41D074FD197A}" vid="{8577DF34-D72C-48EB-902A-0A54C766E0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F283A3-AA81-4663-8764-64F64C723FD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15C1F8C-D27A-4CE7-9DF4-4AFDB2880F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EE2DFF-920A-42C9-AEE0-3A0BF6AF46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Jewish American Heritage Month presentation</Template>
  <TotalTime>75</TotalTime>
  <Words>421</Words>
  <Application>Microsoft Office PowerPoint</Application>
  <PresentationFormat>Widescreen</PresentationFormat>
  <Paragraphs>115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gg sans</vt:lpstr>
      <vt:lpstr>Segoe UI</vt:lpstr>
      <vt:lpstr>Office Theme</vt:lpstr>
      <vt:lpstr>PSIledžije  </vt:lpstr>
      <vt:lpstr>FAZE</vt:lpstr>
      <vt:lpstr>Istorija</vt:lpstr>
      <vt:lpstr>Projektni zadatak</vt:lpstr>
      <vt:lpstr>SSU dokument i prototip aplikacije</vt:lpstr>
      <vt:lpstr>Formalna inspekcija</vt:lpstr>
      <vt:lpstr>Modelovanje baze podataka</vt:lpstr>
      <vt:lpstr>Implementacija veb aplikacije</vt:lpstr>
      <vt:lpstr>Modelovanje veb aplikacije</vt:lpstr>
      <vt:lpstr>Testiranje</vt:lpstr>
      <vt:lpstr>Ključni učesnici</vt:lpstr>
      <vt:lpstr>Počasni članovi</vt:lpstr>
      <vt:lpstr>Hvala na pažnji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PSIledžije  </dc:title>
  <dc:subject/>
  <dc:creator>Љубица Мурављов</dc:creator>
  <cp:keywords/>
  <dc:description/>
  <cp:lastModifiedBy>Љубица Мурављов</cp:lastModifiedBy>
  <cp:revision>1</cp:revision>
  <dcterms:created xsi:type="dcterms:W3CDTF">2023-06-21T09:26:59Z</dcterms:created>
  <dcterms:modified xsi:type="dcterms:W3CDTF">2023-06-21T10:42:11Z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